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8" r:id="rId6"/>
    <p:sldId id="389" r:id="rId7"/>
    <p:sldId id="317" r:id="rId8"/>
    <p:sldId id="384" r:id="rId9"/>
    <p:sldId id="392" r:id="rId10"/>
    <p:sldId id="403" r:id="rId11"/>
    <p:sldId id="393" r:id="rId12"/>
    <p:sldId id="398" r:id="rId13"/>
    <p:sldId id="396" r:id="rId14"/>
    <p:sldId id="400" r:id="rId15"/>
    <p:sldId id="401" r:id="rId16"/>
    <p:sldId id="399" r:id="rId17"/>
    <p:sldId id="407" r:id="rId18"/>
    <p:sldId id="408" r:id="rId19"/>
    <p:sldId id="397" r:id="rId20"/>
    <p:sldId id="279" r:id="rId21"/>
    <p:sldId id="278" r:id="rId22"/>
    <p:sldId id="404" r:id="rId23"/>
    <p:sldId id="405" r:id="rId24"/>
    <p:sldId id="406" r:id="rId25"/>
    <p:sldId id="402" r:id="rId26"/>
    <p:sldId id="395" r:id="rId27"/>
    <p:sldId id="321" r:id="rId28"/>
    <p:sldId id="3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08-Jun-22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08-Jun-22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bartender-pouring-wine-into-glass-376915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270" y="1133847"/>
            <a:ext cx="3293426" cy="2384898"/>
          </a:xfrm>
        </p:spPr>
        <p:txBody>
          <a:bodyPr anchor="b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u="sng">
                <a:solidFill>
                  <a:srgbClr val="FF0000"/>
                </a:solidFill>
              </a:rPr>
              <a:t>Project Webapp</a:t>
            </a:r>
            <a:br>
              <a:rPr lang="en-US"/>
            </a:br>
            <a:r>
              <a:rPr lang="en-US"/>
              <a:t>Bartender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C6F21-30E5-D3F3-BA4C-3CB09450152F}"/>
              </a:ext>
            </a:extLst>
          </p:cNvPr>
          <p:cNvSpPr txBox="1"/>
          <p:nvPr/>
        </p:nvSpPr>
        <p:spPr>
          <a:xfrm>
            <a:off x="7735824" y="4468291"/>
            <a:ext cx="4238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/>
              <a:t>By Phạm Đinh Hoàng Việt,</a:t>
            </a:r>
          </a:p>
          <a:p>
            <a:pPr algn="r"/>
            <a:r>
              <a:rPr lang="en-US" sz="2400"/>
              <a:t>Lê Thanh Phương Nam, </a:t>
            </a:r>
          </a:p>
          <a:p>
            <a:pPr algn="r"/>
            <a:r>
              <a:rPr lang="en-US" sz="2400"/>
              <a:t>Đặng Đình Khang,</a:t>
            </a:r>
          </a:p>
          <a:p>
            <a:pPr algn="r"/>
            <a:r>
              <a:rPr lang="en-US" sz="2400"/>
              <a:t>Phạm Công Tuấn</a:t>
            </a:r>
          </a:p>
        </p:txBody>
      </p:sp>
      <p:pic>
        <p:nvPicPr>
          <p:cNvPr id="4" name="Picture 3" descr="A picture containing text, indoor, kitchen, person&#10;&#10;Description automatically generated">
            <a:extLst>
              <a:ext uri="{FF2B5EF4-FFF2-40B4-BE49-F238E27FC236}">
                <a16:creationId xmlns:a16="http://schemas.microsoft.com/office/drawing/2014/main" id="{6EBA2764-035A-3F18-0C77-EBB48831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232" y="1115568"/>
            <a:ext cx="6582712" cy="43891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4990-FEDE-E1DC-2105-EE8D9B0A6047}"/>
              </a:ext>
            </a:extLst>
          </p:cNvPr>
          <p:cNvSpPr txBox="1"/>
          <p:nvPr/>
        </p:nvSpPr>
        <p:spPr>
          <a:xfrm>
            <a:off x="4550664" y="173736"/>
            <a:ext cx="309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C3EF0B-1AA1-0439-7002-60731CEC0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0"/>
          <a:stretch/>
        </p:blipFill>
        <p:spPr bwMode="auto">
          <a:xfrm>
            <a:off x="979550" y="1546670"/>
            <a:ext cx="3894201" cy="42364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5A85E-89DB-EA99-1C01-183908BC9922}"/>
              </a:ext>
            </a:extLst>
          </p:cNvPr>
          <p:cNvSpPr txBox="1"/>
          <p:nvPr/>
        </p:nvSpPr>
        <p:spPr>
          <a:xfrm>
            <a:off x="5477256" y="1320217"/>
            <a:ext cx="6135624" cy="421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HTML: elements, DOM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CSS: styling for html files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JS: functions, interaction capability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/>
              <a:t>PHP: wrapper, add backend codes</a:t>
            </a:r>
          </a:p>
        </p:txBody>
      </p:sp>
    </p:spTree>
    <p:extLst>
      <p:ext uri="{BB962C8B-B14F-4D97-AF65-F5344CB8AC3E}">
        <p14:creationId xmlns:p14="http://schemas.microsoft.com/office/powerpoint/2010/main" val="2811106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4990-FEDE-E1DC-2105-EE8D9B0A6047}"/>
              </a:ext>
            </a:extLst>
          </p:cNvPr>
          <p:cNvSpPr txBox="1"/>
          <p:nvPr/>
        </p:nvSpPr>
        <p:spPr>
          <a:xfrm>
            <a:off x="4550664" y="173736"/>
            <a:ext cx="309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Back end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0A6CA3-B06F-CF44-86D4-964024560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b="43745"/>
          <a:stretch/>
        </p:blipFill>
        <p:spPr bwMode="auto">
          <a:xfrm>
            <a:off x="2397251" y="1190053"/>
            <a:ext cx="7397497" cy="32200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92005-8B8F-D3C0-3BBD-F47D7D41FD87}"/>
              </a:ext>
            </a:extLst>
          </p:cNvPr>
          <p:cNvSpPr txBox="1"/>
          <p:nvPr/>
        </p:nvSpPr>
        <p:spPr>
          <a:xfrm>
            <a:off x="920494" y="4599432"/>
            <a:ext cx="10351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/>
              <a:t>XAMPP: Easy-to-install Apache distribution containing PHP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/>
              <a:t>MySQL: An open-source relational database management system (RDBMS)  </a:t>
            </a:r>
          </a:p>
        </p:txBody>
      </p:sp>
    </p:spTree>
    <p:extLst>
      <p:ext uri="{BB962C8B-B14F-4D97-AF65-F5344CB8AC3E}">
        <p14:creationId xmlns:p14="http://schemas.microsoft.com/office/powerpoint/2010/main" val="347965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4990-FEDE-E1DC-2105-EE8D9B0A6047}"/>
              </a:ext>
            </a:extLst>
          </p:cNvPr>
          <p:cNvSpPr txBox="1"/>
          <p:nvPr/>
        </p:nvSpPr>
        <p:spPr>
          <a:xfrm>
            <a:off x="4550664" y="173736"/>
            <a:ext cx="309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Back end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0A6CA3-B06F-CF44-86D4-964024560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b="43745"/>
          <a:stretch/>
        </p:blipFill>
        <p:spPr bwMode="auto">
          <a:xfrm>
            <a:off x="2397251" y="1190053"/>
            <a:ext cx="7397497" cy="32200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92005-8B8F-D3C0-3BBD-F47D7D41FD87}"/>
              </a:ext>
            </a:extLst>
          </p:cNvPr>
          <p:cNvSpPr txBox="1"/>
          <p:nvPr/>
        </p:nvSpPr>
        <p:spPr>
          <a:xfrm>
            <a:off x="1188719" y="4645152"/>
            <a:ext cx="981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/>
              <a:t>Add anything if needed</a:t>
            </a:r>
          </a:p>
        </p:txBody>
      </p:sp>
    </p:spTree>
    <p:extLst>
      <p:ext uri="{BB962C8B-B14F-4D97-AF65-F5344CB8AC3E}">
        <p14:creationId xmlns:p14="http://schemas.microsoft.com/office/powerpoint/2010/main" val="2324999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C3C8B8-B07F-C9BC-F009-D25D9C2BE216}"/>
              </a:ext>
            </a:extLst>
          </p:cNvPr>
          <p:cNvSpPr txBox="1"/>
          <p:nvPr/>
        </p:nvSpPr>
        <p:spPr>
          <a:xfrm>
            <a:off x="3945636" y="192024"/>
            <a:ext cx="430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Main 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83537-95C3-05A5-AAE5-7F8106F083FA}"/>
              </a:ext>
            </a:extLst>
          </p:cNvPr>
          <p:cNvSpPr txBox="1"/>
          <p:nvPr/>
        </p:nvSpPr>
        <p:spPr>
          <a:xfrm>
            <a:off x="2020824" y="1627632"/>
            <a:ext cx="7772400" cy="331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User creates account, log in, log out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Admin deletes account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User searches drinks (input ingredients, output drink name)</a:t>
            </a:r>
          </a:p>
        </p:txBody>
      </p:sp>
    </p:spTree>
    <p:extLst>
      <p:ext uri="{BB962C8B-B14F-4D97-AF65-F5344CB8AC3E}">
        <p14:creationId xmlns:p14="http://schemas.microsoft.com/office/powerpoint/2010/main" val="1648711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3F5C706-9701-F1F6-F142-C116B014B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46378"/>
              </p:ext>
            </p:extLst>
          </p:nvPr>
        </p:nvGraphicFramePr>
        <p:xfrm>
          <a:off x="1382267" y="477683"/>
          <a:ext cx="9427465" cy="548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770">
                  <a:extLst>
                    <a:ext uri="{9D8B030D-6E8A-4147-A177-3AD203B41FA5}">
                      <a16:colId xmlns:a16="http://schemas.microsoft.com/office/drawing/2014/main" val="1806256447"/>
                    </a:ext>
                  </a:extLst>
                </a:gridCol>
                <a:gridCol w="2836067">
                  <a:extLst>
                    <a:ext uri="{9D8B030D-6E8A-4147-A177-3AD203B41FA5}">
                      <a16:colId xmlns:a16="http://schemas.microsoft.com/office/drawing/2014/main" val="3034482560"/>
                    </a:ext>
                  </a:extLst>
                </a:gridCol>
                <a:gridCol w="5247628">
                  <a:extLst>
                    <a:ext uri="{9D8B030D-6E8A-4147-A177-3AD203B41FA5}">
                      <a16:colId xmlns:a16="http://schemas.microsoft.com/office/drawing/2014/main" val="650914125"/>
                    </a:ext>
                  </a:extLst>
                </a:gridCol>
              </a:tblGrid>
              <a:tr h="435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/>
                        <a:t>Number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Name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 Description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351970574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1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register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visitor to the website clicks on “register”, fills in the form, and submits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1772546588"/>
                  </a:ext>
                </a:extLst>
              </a:tr>
              <a:tr h="751614"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login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visitor clicks on “log in”, fills in the form, and submit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3812432114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change password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registered user clicks on “forget password” to change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1249209020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user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bans inappropriate users (bad names, system exploiting, …)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4158071435"/>
                  </a:ext>
                </a:extLst>
              </a:tr>
              <a:tr h="1073734"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recipe</a:t>
                      </a:r>
                      <a:endParaRPr lang="en-US" sz="2100"/>
                    </a:p>
                  </a:txBody>
                  <a:tcPr marL="107373" marR="107373" marT="53687" marB="53687"/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user searches for the drink by choosing 3 ingredients</a:t>
                      </a:r>
                      <a:endParaRPr lang="en-US" sz="2100"/>
                    </a:p>
                  </a:txBody>
                  <a:tcPr marL="107373" marR="107373" marT="53687" marB="53687"/>
                </a:tc>
                <a:extLst>
                  <a:ext uri="{0D108BD9-81ED-4DB2-BD59-A6C34878D82A}">
                    <a16:rowId xmlns:a16="http://schemas.microsoft.com/office/drawing/2014/main" val="45047019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2B7C25-2450-05C8-6D18-17707F9BF2BF}"/>
              </a:ext>
            </a:extLst>
          </p:cNvPr>
          <p:cNvSpPr txBox="1"/>
          <p:nvPr/>
        </p:nvSpPr>
        <p:spPr>
          <a:xfrm>
            <a:off x="4829556" y="6067635"/>
            <a:ext cx="59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User logout by clicking a button. That’s all</a:t>
            </a:r>
          </a:p>
        </p:txBody>
      </p:sp>
    </p:spTree>
    <p:extLst>
      <p:ext uri="{BB962C8B-B14F-4D97-AF65-F5344CB8AC3E}">
        <p14:creationId xmlns:p14="http://schemas.microsoft.com/office/powerpoint/2010/main" val="379027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E1CCE58-B4A7-B308-4ABD-CC5228AE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53" y="1729931"/>
            <a:ext cx="9731693" cy="41222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4314C-9C73-0E72-F768-17ED9C0D6980}"/>
              </a:ext>
            </a:extLst>
          </p:cNvPr>
          <p:cNvSpPr txBox="1"/>
          <p:nvPr/>
        </p:nvSpPr>
        <p:spPr>
          <a:xfrm>
            <a:off x="3227069" y="201168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Data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5459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Development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Đình Khang 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0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>
            <a:normAutofit/>
          </a:bodyPr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/>
          <a:lstStyle/>
          <a:p>
            <a:r>
              <a:rPr lang="en-US" dirty="0"/>
              <a:t>Walt Disney</a:t>
            </a:r>
          </a:p>
          <a:p>
            <a:endParaRPr lang="en-US" dirty="0"/>
          </a:p>
        </p:txBody>
      </p:sp>
      <p:pic>
        <p:nvPicPr>
          <p:cNvPr id="18" name="Picture Placeholder 17" descr="A person drawing on a white board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/>
              <a:t>Responsibility</a:t>
            </a:r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170034"/>
              </p:ext>
            </p:extLst>
          </p:nvPr>
        </p:nvGraphicFramePr>
        <p:xfrm>
          <a:off x="550863" y="2112963"/>
          <a:ext cx="11090275" cy="29069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Việt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Tuấn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Khang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Brainstorm idea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Prepare front end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Design resources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Prepare back 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Prepare system design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Suggest idea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Report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Code front 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Improve idea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Improve idea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Fix front 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Code back 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Write report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Week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Write report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Write report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</a:tbl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imeline&#10;&#10;Description automatically generated">
            <a:extLst>
              <a:ext uri="{FF2B5EF4-FFF2-40B4-BE49-F238E27FC236}">
                <a16:creationId xmlns:a16="http://schemas.microsoft.com/office/drawing/2014/main" id="{F127B83C-08C2-A77C-C372-DF3031BE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" r="12234" b="1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C04443-9AB0-1379-BED8-162A2C2DB0E8}"/>
              </a:ext>
            </a:extLst>
          </p:cNvPr>
          <p:cNvSpPr/>
          <p:nvPr/>
        </p:nvSpPr>
        <p:spPr>
          <a:xfrm>
            <a:off x="822960" y="923544"/>
            <a:ext cx="2359152" cy="73152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DD55C8-48BB-711E-5CAC-5F0BBD4564AA}"/>
              </a:ext>
            </a:extLst>
          </p:cNvPr>
          <p:cNvSpPr/>
          <p:nvPr/>
        </p:nvSpPr>
        <p:spPr>
          <a:xfrm>
            <a:off x="1051560" y="1984247"/>
            <a:ext cx="2359152" cy="114830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E468A8-264D-CF70-483A-5B7CA83BF584}"/>
              </a:ext>
            </a:extLst>
          </p:cNvPr>
          <p:cNvSpPr/>
          <p:nvPr/>
        </p:nvSpPr>
        <p:spPr>
          <a:xfrm>
            <a:off x="1051560" y="3131086"/>
            <a:ext cx="2359152" cy="114830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7E464-9F54-EF7A-A224-7D16BE3BB22B}"/>
              </a:ext>
            </a:extLst>
          </p:cNvPr>
          <p:cNvSpPr/>
          <p:nvPr/>
        </p:nvSpPr>
        <p:spPr>
          <a:xfrm>
            <a:off x="3294888" y="4120886"/>
            <a:ext cx="2359152" cy="1420378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11F6B2D-A104-5BC2-3CC6-94DAF4C5A786}"/>
              </a:ext>
            </a:extLst>
          </p:cNvPr>
          <p:cNvSpPr/>
          <p:nvPr/>
        </p:nvSpPr>
        <p:spPr>
          <a:xfrm>
            <a:off x="3474720" y="909834"/>
            <a:ext cx="1280160" cy="74523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Set up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5A6A1F40-787F-D445-9A87-0EBF78C1E54B}"/>
              </a:ext>
            </a:extLst>
          </p:cNvPr>
          <p:cNvSpPr/>
          <p:nvPr/>
        </p:nvSpPr>
        <p:spPr>
          <a:xfrm>
            <a:off x="3587496" y="2005987"/>
            <a:ext cx="1773936" cy="106181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Check requirements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697CC7D-7C9B-3A28-E499-5022F71251FC}"/>
              </a:ext>
            </a:extLst>
          </p:cNvPr>
          <p:cNvSpPr/>
          <p:nvPr/>
        </p:nvSpPr>
        <p:spPr>
          <a:xfrm>
            <a:off x="3867912" y="3132552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Check techs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DE8DB67C-EF43-9FC2-FCBF-81190A130B5E}"/>
              </a:ext>
            </a:extLst>
          </p:cNvPr>
          <p:cNvSpPr/>
          <p:nvPr/>
        </p:nvSpPr>
        <p:spPr>
          <a:xfrm>
            <a:off x="6190488" y="4336910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Design system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AA23046-4304-918F-336F-CD2F533C3558}"/>
              </a:ext>
            </a:extLst>
          </p:cNvPr>
          <p:cNvSpPr/>
          <p:nvPr/>
        </p:nvSpPr>
        <p:spPr>
          <a:xfrm>
            <a:off x="7287768" y="5541264"/>
            <a:ext cx="1773936" cy="98832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Documents</a:t>
            </a:r>
          </a:p>
          <a:p>
            <a:pPr algn="ctr"/>
            <a:r>
              <a:rPr lang="en-US"/>
              <a:t>Release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7A9D0-E19B-0435-EBC1-55682A989DED}"/>
              </a:ext>
            </a:extLst>
          </p:cNvPr>
          <p:cNvSpPr/>
          <p:nvPr/>
        </p:nvSpPr>
        <p:spPr>
          <a:xfrm>
            <a:off x="4974336" y="5524874"/>
            <a:ext cx="2313432" cy="133311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5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79500" y="3781425"/>
            <a:ext cx="1711325" cy="365760"/>
          </a:xfrm>
        </p:spPr>
        <p:txBody>
          <a:bodyPr/>
          <a:lstStyle/>
          <a:p>
            <a:r>
              <a:rPr lang="en-US"/>
              <a:t>Hoàng Việt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78733" y="4232949"/>
            <a:ext cx="1711572" cy="638175"/>
          </a:xfrm>
        </p:spPr>
        <p:txBody>
          <a:bodyPr/>
          <a:lstStyle/>
          <a:p>
            <a:r>
              <a:rPr lang="en-US"/>
              <a:t>Leader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9151" y="3781425"/>
            <a:ext cx="1711325" cy="365760"/>
          </a:xfrm>
        </p:spPr>
        <p:txBody>
          <a:bodyPr/>
          <a:lstStyle/>
          <a:p>
            <a:r>
              <a:rPr lang="en-US"/>
              <a:t>Công Tuấn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638175"/>
          </a:xfrm>
        </p:spPr>
        <p:txBody>
          <a:bodyPr/>
          <a:lstStyle/>
          <a:p>
            <a:r>
              <a:rPr lang="en-US"/>
              <a:t>Front end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743" y="3781425"/>
            <a:ext cx="1711325" cy="365760"/>
          </a:xfrm>
        </p:spPr>
        <p:txBody>
          <a:bodyPr/>
          <a:lstStyle/>
          <a:p>
            <a:r>
              <a:rPr lang="en-US"/>
              <a:t>Phương Nam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/>
          <a:lstStyle/>
          <a:p>
            <a:r>
              <a:rPr lang="en-US"/>
              <a:t>Back end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33112" y="3787288"/>
            <a:ext cx="1711325" cy="365760"/>
          </a:xfrm>
        </p:spPr>
        <p:txBody>
          <a:bodyPr/>
          <a:lstStyle/>
          <a:p>
            <a:r>
              <a:rPr lang="en-US"/>
              <a:t>Đình Khang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/>
          <a:lstStyle/>
          <a:p>
            <a:r>
              <a:rPr lang="en-US"/>
              <a:t>Design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0AD462-A1B4-1F3E-8DFF-14E43F61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33" y="1887445"/>
            <a:ext cx="1371791" cy="1533739"/>
          </a:xfrm>
          <a:prstGeom prst="rect">
            <a:avLst/>
          </a:prstGeom>
        </p:spPr>
      </p:pic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610514D0-0FB7-9C28-1B3F-0B57B332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45" y="1887445"/>
            <a:ext cx="1487339" cy="1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D13CDF6A-D1B3-83DA-06E2-827E2C831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/>
          <a:stretch/>
        </p:blipFill>
        <p:spPr bwMode="auto">
          <a:xfrm>
            <a:off x="6494573" y="1887444"/>
            <a:ext cx="1795150" cy="1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 photo description available.">
            <a:extLst>
              <a:ext uri="{FF2B5EF4-FFF2-40B4-BE49-F238E27FC236}">
                <a16:creationId xmlns:a16="http://schemas.microsoft.com/office/drawing/2014/main" id="{1E674FEE-A2FF-1FAC-965D-883FF235A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22341"/>
          <a:stretch/>
        </p:blipFill>
        <p:spPr bwMode="auto">
          <a:xfrm>
            <a:off x="9305333" y="1887444"/>
            <a:ext cx="1742799" cy="169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47E7072-E0CD-790D-E41E-0014D34C9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6"/>
          <a:stretch/>
        </p:blipFill>
        <p:spPr bwMode="auto">
          <a:xfrm>
            <a:off x="639318" y="274319"/>
            <a:ext cx="10913364" cy="6440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BF754-14AB-596D-9059-0A83F8D092F7}"/>
              </a:ext>
            </a:extLst>
          </p:cNvPr>
          <p:cNvSpPr txBox="1"/>
          <p:nvPr/>
        </p:nvSpPr>
        <p:spPr>
          <a:xfrm>
            <a:off x="10890504" y="6214349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306364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C483E75-8C7A-5F56-6109-CCA5FD5BA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7"/>
          <a:stretch/>
        </p:blipFill>
        <p:spPr bwMode="auto">
          <a:xfrm>
            <a:off x="75985" y="630936"/>
            <a:ext cx="11206187" cy="533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13EB2-B521-8691-29ED-D64671E92247}"/>
              </a:ext>
            </a:extLst>
          </p:cNvPr>
          <p:cNvSpPr txBox="1"/>
          <p:nvPr/>
        </p:nvSpPr>
        <p:spPr>
          <a:xfrm>
            <a:off x="10671048" y="5473685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9477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914559-8B6E-E5BB-7A85-D17166865E18}"/>
              </a:ext>
            </a:extLst>
          </p:cNvPr>
          <p:cNvSpPr txBox="1"/>
          <p:nvPr/>
        </p:nvSpPr>
        <p:spPr>
          <a:xfrm>
            <a:off x="2728722" y="201168"/>
            <a:ext cx="673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Difficulties &amp;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46333-17CD-C415-60B7-07F2267A2A11}"/>
              </a:ext>
            </a:extLst>
          </p:cNvPr>
          <p:cNvSpPr txBox="1"/>
          <p:nvPr/>
        </p:nvSpPr>
        <p:spPr>
          <a:xfrm>
            <a:off x="533401" y="1833228"/>
            <a:ext cx="5382768" cy="24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Overestimate team 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Lack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Back end is a pain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C7436-CCDB-4315-9D5A-FA70830D6EF1}"/>
              </a:ext>
            </a:extLst>
          </p:cNvPr>
          <p:cNvSpPr txBox="1"/>
          <p:nvPr/>
        </p:nvSpPr>
        <p:spPr>
          <a:xfrm>
            <a:off x="6275833" y="1833227"/>
            <a:ext cx="5291328" cy="24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Scale down the project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Set deadlines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/>
              <a:t>Indian youtube tutorials</a:t>
            </a:r>
          </a:p>
        </p:txBody>
      </p:sp>
    </p:spTree>
    <p:extLst>
      <p:ext uri="{BB962C8B-B14F-4D97-AF65-F5344CB8AC3E}">
        <p14:creationId xmlns:p14="http://schemas.microsoft.com/office/powerpoint/2010/main" val="193471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Phương Nam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378726" cy="1563688"/>
          </a:xfrm>
        </p:spPr>
        <p:txBody>
          <a:bodyPr>
            <a:normAutofit/>
          </a:bodyPr>
          <a:lstStyle/>
          <a:p>
            <a:pPr algn="just"/>
            <a:r>
              <a:rPr lang="en-US" sz="2400"/>
              <a:t>Bartender site combines front end with back end and database to function. With some improvements, it would become a great entertainment.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886968"/>
            <a:ext cx="3565524" cy="828058"/>
          </a:xfrm>
        </p:spPr>
        <p:txBody>
          <a:bodyPr/>
          <a:lstStyle/>
          <a:p>
            <a:pPr algn="ctr"/>
            <a:r>
              <a:rPr lang="en-US"/>
              <a:t>ToC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45202"/>
            <a:ext cx="3746817" cy="293687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/>
              <a:t>Introduction</a:t>
            </a:r>
          </a:p>
          <a:p>
            <a:pPr marL="457200" indent="-457200">
              <a:buAutoNum type="arabicPeriod"/>
            </a:pPr>
            <a:r>
              <a:rPr lang="en-US" sz="2400"/>
              <a:t>Specifications</a:t>
            </a:r>
          </a:p>
          <a:p>
            <a:pPr marL="457200" indent="-457200">
              <a:buAutoNum type="arabicPeriod"/>
            </a:pPr>
            <a:r>
              <a:rPr lang="en-US" sz="2400"/>
              <a:t>Development</a:t>
            </a:r>
          </a:p>
          <a:p>
            <a:pPr marL="457200" indent="-457200">
              <a:buAutoNum type="arabicPeriod"/>
            </a:pPr>
            <a:r>
              <a:rPr lang="en-US" sz="2400"/>
              <a:t>Demo</a:t>
            </a:r>
            <a:endParaRPr lang="en-US" sz="2400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876130-F32C-8671-C460-D1F97A4FD2FA}"/>
              </a:ext>
            </a:extLst>
          </p:cNvPr>
          <p:cNvSpPr txBox="1">
            <a:spLocks/>
          </p:cNvSpPr>
          <p:nvPr/>
        </p:nvSpPr>
        <p:spPr>
          <a:xfrm>
            <a:off x="84518" y="5643863"/>
            <a:ext cx="3591369" cy="82805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Duration: 20’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the site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Hoàng Việt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89504" y="4943524"/>
            <a:ext cx="8631047" cy="1563688"/>
          </a:xfrm>
          <a:noFill/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600"/>
              <a:t>Bartender website lets visitor choose the ingredients and provide the drinks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ght reflection in a lens">
            <a:extLst>
              <a:ext uri="{FF2B5EF4-FFF2-40B4-BE49-F238E27FC236}">
                <a16:creationId xmlns:a16="http://schemas.microsoft.com/office/drawing/2014/main" id="{B7C22716-F84B-4D5C-258D-EF0AD4F08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 b="125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0D718-B60A-8A13-D620-2DB293D886CC}"/>
              </a:ext>
            </a:extLst>
          </p:cNvPr>
          <p:cNvSpPr txBox="1"/>
          <p:nvPr/>
        </p:nvSpPr>
        <p:spPr>
          <a:xfrm>
            <a:off x="550863" y="4228902"/>
            <a:ext cx="5181639" cy="233749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Inspired by Genshin </a:t>
            </a:r>
            <a:r>
              <a:rPr lang="en-US" sz="5400">
                <a:latin typeface="+mj-lt"/>
                <a:ea typeface="+mj-ea"/>
                <a:cs typeface="+mj-cs"/>
              </a:rPr>
              <a:t>I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AFF2-09B9-4050-1E89-60686BF6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572A62-8B2C-6140-9B63-40F06740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29" y="462228"/>
            <a:ext cx="7015442" cy="36831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46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29" name="Oval 512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Oval 513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37" name="Oval 513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ght reflection in a lens">
            <a:extLst>
              <a:ext uri="{FF2B5EF4-FFF2-40B4-BE49-F238E27FC236}">
                <a16:creationId xmlns:a16="http://schemas.microsoft.com/office/drawing/2014/main" id="{B7C22716-F84B-4D5C-258D-EF0AD4F08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312" r="16311" b="-2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0D718-B60A-8A13-D620-2DB293D886CC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Ayaya Ayaya</a:t>
            </a:r>
          </a:p>
        </p:txBody>
      </p:sp>
      <p:pic>
        <p:nvPicPr>
          <p:cNvPr id="5122" name="Picture 2" descr="Kamisato Ayaka | Wiki Genshin Impact | Fandom">
            <a:extLst>
              <a:ext uri="{FF2B5EF4-FFF2-40B4-BE49-F238E27FC236}">
                <a16:creationId xmlns:a16="http://schemas.microsoft.com/office/drawing/2014/main" id="{E045BF45-0C5B-5BB1-5F3E-ABEC35832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7" r="-1" b="7225"/>
          <a:stretch/>
        </p:blipFill>
        <p:spPr bwMode="auto"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4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6AFF2-09B9-4050-1E89-60686BF6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Specifications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Speaker: Công Tuấn, Phương Nam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CC7264-F022-D22B-CFA1-27778FAF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6" y="1199198"/>
            <a:ext cx="8765028" cy="51396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B48DDA-C6F7-A75F-3A4B-4233A7865557}"/>
              </a:ext>
            </a:extLst>
          </p:cNvPr>
          <p:cNvSpPr txBox="1"/>
          <p:nvPr/>
        </p:nvSpPr>
        <p:spPr>
          <a:xfrm>
            <a:off x="3794760" y="57511"/>
            <a:ext cx="460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System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C206-910C-4261-3EFF-02E57F276DC4}"/>
              </a:ext>
            </a:extLst>
          </p:cNvPr>
          <p:cNvSpPr/>
          <p:nvPr/>
        </p:nvSpPr>
        <p:spPr>
          <a:xfrm>
            <a:off x="8397240" y="5238178"/>
            <a:ext cx="1868424" cy="84124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Version control</a:t>
            </a:r>
          </a:p>
          <a:p>
            <a:pPr algn="ctr"/>
            <a:r>
              <a:rPr lang="en-US" sz="200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693418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{F9BFACF3-D19A-4912-919B-F410E60CC183}tf33713516_win32</Template>
  <TotalTime>131</TotalTime>
  <Words>435</Words>
  <Application>Microsoft Office PowerPoint</Application>
  <PresentationFormat>Widescreen</PresentationFormat>
  <Paragraphs>141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Gill Sans MT</vt:lpstr>
      <vt:lpstr>Walbaum Display</vt:lpstr>
      <vt:lpstr>Wingdings</vt:lpstr>
      <vt:lpstr>3DFloatVTI</vt:lpstr>
      <vt:lpstr>Project Webapp Bartender Website</vt:lpstr>
      <vt:lpstr>Team</vt:lpstr>
      <vt:lpstr>ToC</vt:lpstr>
      <vt:lpstr>Introduction to the site</vt:lpstr>
      <vt:lpstr>PowerPoint Presentation</vt:lpstr>
      <vt:lpstr>PowerPoint Presentation</vt:lpstr>
      <vt:lpstr>PowerPoint Presentation</vt:lpstr>
      <vt:lpstr>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</vt:lpstr>
      <vt:lpstr>The way to get started is to quit talking and begin doing.</vt:lpstr>
      <vt:lpstr>Responsibility</vt:lpstr>
      <vt:lpstr>PowerPoint Presentation</vt:lpstr>
      <vt:lpstr>PowerPoint Presentation</vt:lpstr>
      <vt:lpstr>PowerPoint Presentation</vt:lpstr>
      <vt:lpstr>PowerPoint Presentation</vt:lpstr>
      <vt:lpstr>Demo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Webapp Bartender Website</dc:title>
  <dc:creator>Pham Tom</dc:creator>
  <cp:lastModifiedBy>Tom Pham</cp:lastModifiedBy>
  <cp:revision>18</cp:revision>
  <dcterms:created xsi:type="dcterms:W3CDTF">2022-06-07T11:36:10Z</dcterms:created>
  <dcterms:modified xsi:type="dcterms:W3CDTF">2022-06-08T03:27:52Z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